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78" d="100"/>
          <a:sy n="178" d="100"/>
        </p:scale>
        <p:origin x="-104" y="-8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30880"/>
            <a:ext cx="7772400" cy="90659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5927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cs typeface="Century Gothic"/>
              </a:defRPr>
            </a:lvl1pPr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354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entury Gothic"/>
                <a:cs typeface="Century Gothic"/>
              </a:defRPr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81399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entury Gothic"/>
                <a:cs typeface="Century Gothic"/>
              </a:defRPr>
            </a:lvl1pPr>
            <a:lvl2pPr>
              <a:defRPr sz="2000">
                <a:latin typeface="Century Gothic"/>
                <a:cs typeface="Century Gothic"/>
              </a:defRPr>
            </a:lvl2pPr>
            <a:lvl3pPr>
              <a:defRPr sz="1800">
                <a:latin typeface="Century Gothic"/>
                <a:cs typeface="Century Gothic"/>
              </a:defRPr>
            </a:lvl3pPr>
            <a:lvl4pPr>
              <a:defRPr sz="1600">
                <a:latin typeface="Century Gothic"/>
                <a:cs typeface="Century Gothic"/>
              </a:defRPr>
            </a:lvl4pPr>
            <a:lvl5pPr>
              <a:defRPr sz="160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3478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204691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entury Gothic"/>
                <a:cs typeface="Century Gothic"/>
              </a:defRPr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3699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31559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800000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4481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2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9" r:id="rId3"/>
    <p:sldLayoutId id="2147493460" r:id="rId4"/>
    <p:sldLayoutId id="2147493463" r:id="rId5"/>
    <p:sldLayoutId id="214749346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149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ITS</cp:lastModifiedBy>
  <cp:revision>40</cp:revision>
  <dcterms:created xsi:type="dcterms:W3CDTF">2010-04-12T23:12:02Z</dcterms:created>
  <dcterms:modified xsi:type="dcterms:W3CDTF">2017-08-02T14:44:40Z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