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63" r:id="rId2"/>
  </p:sldIdLst>
  <p:sldSz cx="45720000" cy="40233600"/>
  <p:notesSz cx="9144000" cy="6858000"/>
  <p:defaultTextStyle>
    <a:defPPr>
      <a:defRPr lang="en-US"/>
    </a:defPPr>
    <a:lvl1pPr marL="0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1pPr>
    <a:lvl2pPr marL="2455804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2pPr>
    <a:lvl3pPr marL="4911608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3pPr>
    <a:lvl4pPr marL="7367412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4pPr>
    <a:lvl5pPr marL="9823216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5pPr>
    <a:lvl6pPr marL="12279020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6pPr>
    <a:lvl7pPr marL="14734824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7pPr>
    <a:lvl8pPr marL="17190629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8pPr>
    <a:lvl9pPr marL="19646433" algn="l" defTabSz="2455804" rtl="0" eaLnBrk="1" latinLnBrk="0" hangingPunct="1">
      <a:defRPr sz="9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001"/>
    <a:srgbClr val="400001"/>
    <a:srgbClr val="0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9" autoAdjust="0"/>
    <p:restoredTop sz="94668" autoAdjust="0"/>
  </p:normalViewPr>
  <p:slideViewPr>
    <p:cSldViewPr>
      <p:cViewPr>
        <p:scale>
          <a:sx n="20" d="100"/>
          <a:sy n="20" d="100"/>
        </p:scale>
        <p:origin x="-2478" y="-72"/>
      </p:cViewPr>
      <p:guideLst>
        <p:guide orient="horz" pos="12672"/>
        <p:guide pos="144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D81A9-F712-4BF3-BB31-F234EFC6438B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AAF19-135C-41B5-A3A2-6472647A9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38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18"/>
          <p:cNvSpPr>
            <a:spLocks noGrp="1"/>
          </p:cNvSpPr>
          <p:nvPr>
            <p:ph type="body" sz="quarter" idx="22" hasCustomPrompt="1"/>
          </p:nvPr>
        </p:nvSpPr>
        <p:spPr>
          <a:xfrm>
            <a:off x="24066500" y="10363200"/>
            <a:ext cx="8763000" cy="2781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/>
            </a:lvl1pPr>
            <a:lvl2pPr>
              <a:defRPr sz="6000"/>
            </a:lvl2pPr>
            <a:lvl3pPr>
              <a:defRPr sz="54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23" hasCustomPrompt="1"/>
          </p:nvPr>
        </p:nvSpPr>
        <p:spPr>
          <a:xfrm>
            <a:off x="1981200" y="3733800"/>
            <a:ext cx="41986200" cy="1371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600" b="1"/>
            </a:lvl1pPr>
            <a:lvl2pPr marL="2455804" indent="0">
              <a:buNone/>
              <a:defRPr/>
            </a:lvl2pPr>
            <a:lvl3pPr marL="4911608" indent="0">
              <a:buNone/>
              <a:defRPr/>
            </a:lvl3pPr>
            <a:lvl4pPr marL="7367412" indent="0">
              <a:buNone/>
              <a:defRPr/>
            </a:lvl4pPr>
            <a:lvl5pPr marL="9823216" indent="0">
              <a:buNone/>
              <a:defRPr/>
            </a:lvl5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5" name="Text Placeholder 33"/>
          <p:cNvSpPr>
            <a:spLocks noGrp="1"/>
          </p:cNvSpPr>
          <p:nvPr>
            <p:ph type="body" sz="quarter" idx="24" hasCustomPrompt="1"/>
          </p:nvPr>
        </p:nvSpPr>
        <p:spPr>
          <a:xfrm>
            <a:off x="1981200" y="5486400"/>
            <a:ext cx="41986200" cy="106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200" b="1"/>
            </a:lvl1pPr>
            <a:lvl2pPr marL="2455804" indent="0">
              <a:buNone/>
              <a:defRPr/>
            </a:lvl2pPr>
            <a:lvl3pPr marL="4911608" indent="0">
              <a:buNone/>
              <a:defRPr/>
            </a:lvl3pPr>
            <a:lvl4pPr marL="7367412" indent="0">
              <a:buNone/>
              <a:defRPr/>
            </a:lvl4pPr>
            <a:lvl5pPr marL="9823216" indent="0">
              <a:buNone/>
              <a:defRPr/>
            </a:lvl5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36" name="Text Placeholder 33"/>
          <p:cNvSpPr>
            <a:spLocks noGrp="1"/>
          </p:cNvSpPr>
          <p:nvPr>
            <p:ph type="body" sz="quarter" idx="25" hasCustomPrompt="1"/>
          </p:nvPr>
        </p:nvSpPr>
        <p:spPr>
          <a:xfrm>
            <a:off x="1981200" y="6934200"/>
            <a:ext cx="41986200" cy="106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400" b="1"/>
            </a:lvl1pPr>
            <a:lvl2pPr marL="2455804" indent="0">
              <a:buNone/>
              <a:defRPr/>
            </a:lvl2pPr>
            <a:lvl3pPr marL="4911608" indent="0">
              <a:buNone/>
              <a:defRPr/>
            </a:lvl3pPr>
            <a:lvl4pPr marL="7367412" indent="0">
              <a:buNone/>
              <a:defRPr/>
            </a:lvl4pPr>
            <a:lvl5pPr marL="9823216" indent="0">
              <a:buNone/>
              <a:defRPr/>
            </a:lvl5pPr>
          </a:lstStyle>
          <a:p>
            <a:pPr lvl="0"/>
            <a:r>
              <a:rPr lang="en-US" dirty="0" smtClean="0"/>
              <a:t>Department</a:t>
            </a:r>
            <a:endParaRPr lang="en-US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6" hasCustomPrompt="1"/>
          </p:nvPr>
        </p:nvSpPr>
        <p:spPr>
          <a:xfrm>
            <a:off x="1828800" y="8458200"/>
            <a:ext cx="9144000" cy="1371600"/>
          </a:xfrm>
          <a:prstGeom prst="rect">
            <a:avLst/>
          </a:prstGeom>
          <a:gradFill>
            <a:gsLst>
              <a:gs pos="0">
                <a:srgbClr val="670001"/>
              </a:gs>
              <a:gs pos="100000">
                <a:srgbClr val="2A0001"/>
              </a:gs>
            </a:gsLst>
            <a:lin ang="16200000" scaled="0"/>
          </a:gradFill>
        </p:spPr>
        <p:txBody>
          <a:bodyPr lIns="0" tIns="0" rIns="0" bIns="0" anchor="ctr" anchorCtr="0"/>
          <a:lstStyle>
            <a:lvl1pPr marL="0" indent="0" algn="ctr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Subject Title</a:t>
            </a:r>
            <a:endParaRPr lang="en-US" dirty="0"/>
          </a:p>
        </p:txBody>
      </p:sp>
      <p:sp>
        <p:nvSpPr>
          <p:cNvPr id="44" name="Text Placeholder 42"/>
          <p:cNvSpPr>
            <a:spLocks noGrp="1"/>
          </p:cNvSpPr>
          <p:nvPr>
            <p:ph type="body" sz="quarter" idx="27" hasCustomPrompt="1"/>
          </p:nvPr>
        </p:nvSpPr>
        <p:spPr>
          <a:xfrm>
            <a:off x="12852400" y="8458200"/>
            <a:ext cx="9144000" cy="1371600"/>
          </a:xfrm>
          <a:prstGeom prst="rect">
            <a:avLst/>
          </a:prstGeom>
          <a:gradFill>
            <a:gsLst>
              <a:gs pos="0">
                <a:srgbClr val="670001"/>
              </a:gs>
              <a:gs pos="100000">
                <a:srgbClr val="2A0001"/>
              </a:gs>
            </a:gsLst>
            <a:lin ang="16200000" scaled="0"/>
          </a:gradFill>
        </p:spPr>
        <p:txBody>
          <a:bodyPr lIns="0" tIns="0" rIns="0" bIns="0" anchor="ctr" anchorCtr="0"/>
          <a:lstStyle>
            <a:lvl1pPr marL="0" indent="0" algn="ctr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Subject Title</a:t>
            </a:r>
            <a:endParaRPr lang="en-US" dirty="0"/>
          </a:p>
        </p:txBody>
      </p:sp>
      <p:sp>
        <p:nvSpPr>
          <p:cNvPr id="45" name="Text Placeholder 42"/>
          <p:cNvSpPr>
            <a:spLocks noGrp="1"/>
          </p:cNvSpPr>
          <p:nvPr>
            <p:ph type="body" sz="quarter" idx="28" hasCustomPrompt="1"/>
          </p:nvPr>
        </p:nvSpPr>
        <p:spPr>
          <a:xfrm>
            <a:off x="23876000" y="8458200"/>
            <a:ext cx="9144000" cy="1371600"/>
          </a:xfrm>
          <a:prstGeom prst="rect">
            <a:avLst/>
          </a:prstGeom>
          <a:gradFill>
            <a:gsLst>
              <a:gs pos="0">
                <a:srgbClr val="670001"/>
              </a:gs>
              <a:gs pos="100000">
                <a:srgbClr val="2A0001"/>
              </a:gs>
            </a:gsLst>
            <a:lin ang="16200000" scaled="0"/>
          </a:gradFill>
        </p:spPr>
        <p:txBody>
          <a:bodyPr lIns="0" tIns="0" rIns="0" bIns="0" anchor="ctr" anchorCtr="0"/>
          <a:lstStyle>
            <a:lvl1pPr marL="0" indent="0" algn="ctr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Subject Title</a:t>
            </a:r>
            <a:endParaRPr lang="en-US" dirty="0"/>
          </a:p>
        </p:txBody>
      </p:sp>
      <p:sp>
        <p:nvSpPr>
          <p:cNvPr id="46" name="Text Placeholder 42"/>
          <p:cNvSpPr>
            <a:spLocks noGrp="1"/>
          </p:cNvSpPr>
          <p:nvPr>
            <p:ph type="body" sz="quarter" idx="29" hasCustomPrompt="1"/>
          </p:nvPr>
        </p:nvSpPr>
        <p:spPr>
          <a:xfrm>
            <a:off x="34899600" y="8458200"/>
            <a:ext cx="9144000" cy="1371600"/>
          </a:xfrm>
          <a:prstGeom prst="rect">
            <a:avLst/>
          </a:prstGeom>
          <a:gradFill>
            <a:gsLst>
              <a:gs pos="0">
                <a:srgbClr val="670001"/>
              </a:gs>
              <a:gs pos="100000">
                <a:srgbClr val="2A0001"/>
              </a:gs>
            </a:gsLst>
            <a:lin ang="16200000" scaled="0"/>
          </a:gradFill>
        </p:spPr>
        <p:txBody>
          <a:bodyPr lIns="0" tIns="0" rIns="0" bIns="0" anchor="ctr" anchorCtr="0"/>
          <a:lstStyle>
            <a:lvl1pPr marL="0" indent="0" algn="ctr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Subject Title</a:t>
            </a:r>
            <a:endParaRPr lang="en-US" dirty="0"/>
          </a:p>
        </p:txBody>
      </p:sp>
      <p:sp>
        <p:nvSpPr>
          <p:cNvPr id="47" name="Text Placeholder 18"/>
          <p:cNvSpPr>
            <a:spLocks noGrp="1"/>
          </p:cNvSpPr>
          <p:nvPr>
            <p:ph type="body" sz="quarter" idx="30" hasCustomPrompt="1"/>
          </p:nvPr>
        </p:nvSpPr>
        <p:spPr>
          <a:xfrm>
            <a:off x="2019300" y="10363200"/>
            <a:ext cx="8763000" cy="2781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/>
            </a:lvl1pPr>
            <a:lvl2pPr>
              <a:defRPr sz="6000"/>
            </a:lvl2pPr>
            <a:lvl3pPr>
              <a:defRPr sz="54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48" name="Text Placeholder 18"/>
          <p:cNvSpPr>
            <a:spLocks noGrp="1"/>
          </p:cNvSpPr>
          <p:nvPr>
            <p:ph type="body" sz="quarter" idx="31" hasCustomPrompt="1"/>
          </p:nvPr>
        </p:nvSpPr>
        <p:spPr>
          <a:xfrm>
            <a:off x="35090100" y="10363200"/>
            <a:ext cx="8763000" cy="2781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/>
            </a:lvl1pPr>
            <a:lvl2pPr>
              <a:defRPr sz="6000"/>
            </a:lvl2pPr>
            <a:lvl3pPr>
              <a:defRPr sz="54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49" name="Text Placeholder 18"/>
          <p:cNvSpPr>
            <a:spLocks noGrp="1"/>
          </p:cNvSpPr>
          <p:nvPr>
            <p:ph type="body" sz="quarter" idx="32" hasCustomPrompt="1"/>
          </p:nvPr>
        </p:nvSpPr>
        <p:spPr>
          <a:xfrm>
            <a:off x="13042900" y="10363200"/>
            <a:ext cx="8763000" cy="2781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/>
            </a:lvl1pPr>
            <a:lvl2pPr>
              <a:defRPr sz="6000"/>
            </a:lvl2pPr>
            <a:lvl3pPr>
              <a:defRPr sz="54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>
            <a:spLocks noChangeAspect="1"/>
          </p:cNvSpPr>
          <p:nvPr userDrawn="1"/>
        </p:nvSpPr>
        <p:spPr>
          <a:xfrm>
            <a:off x="1828800" y="20269200"/>
            <a:ext cx="9144000" cy="11695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t" anchorCtr="0">
            <a:spAutoFit/>
          </a:bodyPr>
          <a:lstStyle/>
          <a:p>
            <a:pPr>
              <a:buSzPct val="110000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228600" indent="-228600">
              <a:buSzPct val="110000"/>
              <a:buFont typeface="Arial"/>
              <a:buChar char="•"/>
            </a:pPr>
            <a:endParaRPr lang="en-US" sz="3200" dirty="0" smtClean="0">
              <a:solidFill>
                <a:schemeClr val="tx1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084" y="-1"/>
            <a:ext cx="45752084" cy="36601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2455804" rtl="0" eaLnBrk="1" latinLnBrk="0" hangingPunct="1">
        <a:spcBef>
          <a:spcPct val="0"/>
        </a:spcBef>
        <a:buNone/>
        <a:defRPr sz="2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1853" indent="-1841853" algn="l" defTabSz="2455804" rtl="0" eaLnBrk="1" latinLnBrk="0" hangingPunct="1">
        <a:spcBef>
          <a:spcPct val="20000"/>
        </a:spcBef>
        <a:buFont typeface="Arial"/>
        <a:buChar char="•"/>
        <a:defRPr sz="17200" kern="1200">
          <a:solidFill>
            <a:schemeClr val="tx1"/>
          </a:solidFill>
          <a:latin typeface="+mn-lt"/>
          <a:ea typeface="+mn-ea"/>
          <a:cs typeface="+mn-cs"/>
        </a:defRPr>
      </a:lvl1pPr>
      <a:lvl2pPr marL="3990682" indent="-1534878" algn="l" defTabSz="2455804" rtl="0" eaLnBrk="1" latinLnBrk="0" hangingPunct="1">
        <a:spcBef>
          <a:spcPct val="20000"/>
        </a:spcBef>
        <a:buFont typeface="Arial"/>
        <a:buChar char="–"/>
        <a:defRPr sz="15000" kern="1200">
          <a:solidFill>
            <a:schemeClr val="tx1"/>
          </a:solidFill>
          <a:latin typeface="+mn-lt"/>
          <a:ea typeface="+mn-ea"/>
          <a:cs typeface="+mn-cs"/>
        </a:defRPr>
      </a:lvl2pPr>
      <a:lvl3pPr marL="6139510" indent="-1227902" algn="l" defTabSz="2455804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3pPr>
      <a:lvl4pPr marL="8595314" indent="-1227902" algn="l" defTabSz="2455804" rtl="0" eaLnBrk="1" latinLnBrk="0" hangingPunct="1">
        <a:spcBef>
          <a:spcPct val="20000"/>
        </a:spcBef>
        <a:buFont typeface="Arial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4pPr>
      <a:lvl5pPr marL="11051118" indent="-1227902" algn="l" defTabSz="2455804" rtl="0" eaLnBrk="1" latinLnBrk="0" hangingPunct="1">
        <a:spcBef>
          <a:spcPct val="20000"/>
        </a:spcBef>
        <a:buFont typeface="Arial"/>
        <a:buChar char="»"/>
        <a:defRPr sz="10700" kern="1200">
          <a:solidFill>
            <a:schemeClr val="tx1"/>
          </a:solidFill>
          <a:latin typeface="+mn-lt"/>
          <a:ea typeface="+mn-ea"/>
          <a:cs typeface="+mn-cs"/>
        </a:defRPr>
      </a:lvl5pPr>
      <a:lvl6pPr marL="13506922" indent="-1227902" algn="l" defTabSz="2455804" rtl="0" eaLnBrk="1" latinLnBrk="0" hangingPunct="1">
        <a:spcBef>
          <a:spcPct val="20000"/>
        </a:spcBef>
        <a:buFont typeface="Arial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6pPr>
      <a:lvl7pPr marL="15962727" indent="-1227902" algn="l" defTabSz="2455804" rtl="0" eaLnBrk="1" latinLnBrk="0" hangingPunct="1">
        <a:spcBef>
          <a:spcPct val="20000"/>
        </a:spcBef>
        <a:buFont typeface="Arial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7pPr>
      <a:lvl8pPr marL="18418531" indent="-1227902" algn="l" defTabSz="2455804" rtl="0" eaLnBrk="1" latinLnBrk="0" hangingPunct="1">
        <a:spcBef>
          <a:spcPct val="20000"/>
        </a:spcBef>
        <a:buFont typeface="Arial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8pPr>
      <a:lvl9pPr marL="20874335" indent="-1227902" algn="l" defTabSz="2455804" rtl="0" eaLnBrk="1" latinLnBrk="0" hangingPunct="1">
        <a:spcBef>
          <a:spcPct val="20000"/>
        </a:spcBef>
        <a:buFont typeface="Arial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1pPr>
      <a:lvl2pPr marL="2455804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2pPr>
      <a:lvl3pPr marL="4911608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7367412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23216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279020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734824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7190629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9646433" algn="l" defTabSz="2455804" rtl="0" eaLnBrk="1" latinLnBrk="0" hangingPunct="1"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3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LTSgraphics</dc:creator>
  <cp:lastModifiedBy>Administrator</cp:lastModifiedBy>
  <cp:revision>23</cp:revision>
  <dcterms:created xsi:type="dcterms:W3CDTF">2010-11-01T18:46:22Z</dcterms:created>
  <dcterms:modified xsi:type="dcterms:W3CDTF">2012-08-20T16:30:44Z</dcterms:modified>
</cp:coreProperties>
</file>